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2" r:id="rId6"/>
    <p:sldId id="263" r:id="rId7"/>
    <p:sldId id="25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524" y="28983"/>
            <a:ext cx="7347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№ 14»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5266" y="2348880"/>
            <a:ext cx="71213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Мастер – класс на тему: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«Формирование критического мышления у детей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 помощью Кубика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Блума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4915" y="5085184"/>
            <a:ext cx="2957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Гусейнова З.М.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5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9262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профессиональное мастерство педагогов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проблеме  развития критического мышления детей дошкольного возраста.  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1.Вовлечь педагогов в совместную деятельность, вызывая интерес к данной проблеме.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2.Побуждать педагогов использовать в своей работе новые формы и методы работы, воспитывать положительный эмоциональный настрой и интерес к данной теме.</a:t>
            </a:r>
          </a:p>
        </p:txBody>
      </p:sp>
      <p:pic>
        <p:nvPicPr>
          <p:cNvPr id="1026" name="Picture 2" descr="C:\Users\User\Desktop\1621871079_26-phonoteka_org-p-kriticheskoe-mishlenie-fon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99" y="3717032"/>
            <a:ext cx="4264025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3717032"/>
            <a:ext cx="4110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Критическое мышление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система суждений, которую применяют для анализа вещей и информации, интерпретации явлений, оценки событий, а также для последующего составления объективных выводов.</a:t>
            </a:r>
          </a:p>
        </p:txBody>
      </p:sp>
    </p:spTree>
    <p:extLst>
      <p:ext uri="{BB962C8B-B14F-4D97-AF65-F5344CB8AC3E}">
        <p14:creationId xmlns:p14="http://schemas.microsoft.com/office/powerpoint/2010/main" val="14175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795873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7" y="1268789"/>
            <a:ext cx="2730571" cy="144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2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2404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кубика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7"/>
            <a:ext cx="2841658" cy="213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692697"/>
            <a:ext cx="2717941" cy="203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" y="3717032"/>
            <a:ext cx="2819209" cy="211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3947335" cy="29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7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3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77" y="433993"/>
            <a:ext cx="4293579" cy="190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5503"/>
            <a:ext cx="3344912" cy="246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5204" y="2487376"/>
            <a:ext cx="1372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Водоемы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Дикие животные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12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2" y="409787"/>
            <a:ext cx="3734083" cy="203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3642" y="2459504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Мебель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ОБЖ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День Победы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534" y="6028093"/>
            <a:ext cx="2095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горе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03642" y="6030555"/>
            <a:ext cx="1847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Колобок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</a:p>
          <a:p>
            <a:pPr algn="ctr"/>
            <a:r>
              <a:rPr lang="ru-RU" sz="1200" b="1" smtClean="0">
                <a:latin typeface="Times New Roman" pitchFamily="18" charset="0"/>
                <a:cs typeface="Times New Roman" pitchFamily="18" charset="0"/>
              </a:rPr>
              <a:t>Деревья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6485"/>
            <a:ext cx="427456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9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3934"/>
            <a:ext cx="3669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копилка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5" y="620688"/>
            <a:ext cx="396844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36" y="620688"/>
            <a:ext cx="45534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1" y="3567499"/>
            <a:ext cx="4025755" cy="21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63" y="3576087"/>
            <a:ext cx="3865433" cy="224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2294" y="2852936"/>
            <a:ext cx="1935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6719" y="2864649"/>
            <a:ext cx="1564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Муха Цокотуха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Моя страна -Россия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9150" y="5825890"/>
            <a:ext cx="933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Овощи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Космос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Моя семья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3679" y="5846634"/>
            <a:ext cx="973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ПДД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Опыты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369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Назови</a:t>
            </a:r>
            <a:r>
              <a:rPr lang="ru-RU" sz="2800" b="1" dirty="0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. (кто, что)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Предполагает воспроизведения знаний.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760" y="1268760"/>
            <a:ext cx="82277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Почему (зачем, как и </a:t>
            </a:r>
            <a:r>
              <a:rPr lang="ru-RU" sz="2800" b="1" dirty="0" err="1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т.д</a:t>
            </a:r>
            <a:r>
              <a:rPr lang="ru-RU" sz="2800" b="1" dirty="0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блок вопросов позволяет сформулировать причинно-следственные связи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154" y="2345978"/>
            <a:ext cx="7282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Объясни (расскажи, опиши и </a:t>
            </a:r>
            <a:r>
              <a:rPr lang="ru-RU" sz="2800" b="1" dirty="0" err="1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т.д</a:t>
            </a:r>
            <a:r>
              <a:rPr lang="ru-RU" sz="2800" b="1" dirty="0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вопросы уточняющие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1639" y="3182371"/>
            <a:ext cx="805701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Предложи (поделись, примени т .д) </a:t>
            </a:r>
            <a:r>
              <a:rPr lang="ru-RU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 должен предложить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 идеи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639" y="4180379"/>
            <a:ext cx="6536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Придумай</a:t>
            </a:r>
            <a:r>
              <a:rPr lang="ru-RU" sz="2800" dirty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(представь и т.д.)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вопросы творческие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551" y="4941168"/>
            <a:ext cx="81741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Поделись</a:t>
            </a:r>
            <a:r>
              <a:rPr lang="ru-RU" sz="2800" dirty="0">
                <a:solidFill>
                  <a:srgbClr val="00743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вопросы этого блока предназначены для активации мыслительной деятельности детей</a:t>
            </a:r>
          </a:p>
        </p:txBody>
      </p:sp>
    </p:spTree>
    <p:extLst>
      <p:ext uri="{BB962C8B-B14F-4D97-AF65-F5344CB8AC3E}">
        <p14:creationId xmlns:p14="http://schemas.microsoft.com/office/powerpoint/2010/main" val="17450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3968" y="3527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/>
              <a:t>Если педагог соединяет в себе любовь к делу и к ученикам, он — совершенный педагог.</a:t>
            </a:r>
            <a:br>
              <a:rPr lang="ru-RU" i="1" dirty="0"/>
            </a:br>
            <a:r>
              <a:rPr lang="ru-RU" i="1" dirty="0"/>
              <a:t>Лев Толстой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34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qrcoder.ru/code/?https%3A%2F%2Fsad14.ru%2Fvg23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76" y="2752008"/>
            <a:ext cx="2716882" cy="27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237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2022-10-11T09:11:18Z</dcterms:created>
  <dcterms:modified xsi:type="dcterms:W3CDTF">2022-11-02T10:20:13Z</dcterms:modified>
</cp:coreProperties>
</file>