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76" r:id="rId6"/>
    <p:sldId id="260" r:id="rId7"/>
    <p:sldId id="271" r:id="rId8"/>
    <p:sldId id="272" r:id="rId9"/>
    <p:sldId id="279" r:id="rId10"/>
    <p:sldId id="275" r:id="rId11"/>
    <p:sldId id="281" r:id="rId12"/>
    <p:sldId id="280" r:id="rId13"/>
    <p:sldId id="28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B98-43D5-4D34-837C-59AFE3E5C5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44" y="-99392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21455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  нравственно-патриотического воспитания дошкольников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88" y="479715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r"/>
            <a:r>
              <a:rPr lang="ru-RU" dirty="0" smtClean="0"/>
              <a:t>Выполнила:  Радуляк О.Н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НИКТО НЕ ЗАБЫТ –НИЧТО НЕ ЗАБЫТО!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49154" y="938094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Великой войны победу </a:t>
            </a:r>
          </a:p>
          <a:p>
            <a:pPr algn="ctr"/>
            <a:r>
              <a:rPr lang="ru-RU" b="1" dirty="0" smtClean="0"/>
              <a:t>Мы не должны забывать! </a:t>
            </a:r>
          </a:p>
          <a:p>
            <a:pPr algn="ctr"/>
            <a:r>
              <a:rPr lang="ru-RU" b="1" dirty="0" smtClean="0"/>
              <a:t>В боях отстояли деды </a:t>
            </a:r>
          </a:p>
          <a:p>
            <a:pPr algn="ctr"/>
            <a:r>
              <a:rPr lang="ru-RU" b="1" dirty="0" smtClean="0"/>
              <a:t>Священную Родину – мать!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83622"/>
            <a:ext cx="3117963" cy="3660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6" y="4423803"/>
            <a:ext cx="3006285" cy="225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4747" y="1790333"/>
            <a:ext cx="3672408" cy="5077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591" b="6000"/>
          <a:stretch/>
        </p:blipFill>
        <p:spPr>
          <a:xfrm>
            <a:off x="611560" y="4146594"/>
            <a:ext cx="2304256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r="-4304" b="6128"/>
          <a:stretch/>
        </p:blipFill>
        <p:spPr>
          <a:xfrm>
            <a:off x="5885438" y="620688"/>
            <a:ext cx="3240360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6" r="3510" b="14700"/>
          <a:stretch/>
        </p:blipFill>
        <p:spPr>
          <a:xfrm>
            <a:off x="3197464" y="2003031"/>
            <a:ext cx="2488078" cy="4104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0" y="404664"/>
            <a:ext cx="2403539" cy="3204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620688"/>
            <a:ext cx="203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Через беседы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742" y="2102122"/>
            <a:ext cx="3888431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5292" r="6805" b="5267"/>
          <a:stretch/>
        </p:blipFill>
        <p:spPr>
          <a:xfrm>
            <a:off x="179512" y="1052736"/>
            <a:ext cx="3870227" cy="4104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9028" y="821903"/>
            <a:ext cx="48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Через продуктивную деятельность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15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2098"/>
            <a:ext cx="5328592" cy="3570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r="1700" b="8556"/>
          <a:stretch/>
        </p:blipFill>
        <p:spPr>
          <a:xfrm>
            <a:off x="3779912" y="246419"/>
            <a:ext cx="4968770" cy="2876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340768"/>
            <a:ext cx="249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Через праздники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96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« Нравственно- патриотическое </a:t>
            </a:r>
            <a:r>
              <a:rPr lang="ru-RU" sz="2800" dirty="0">
                <a:solidFill>
                  <a:srgbClr val="C00000"/>
                </a:solidFill>
              </a:rPr>
              <a:t>воспитание дошкольников»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Хочется </a:t>
            </a:r>
            <a:r>
              <a:rPr lang="ru-RU" sz="2800" dirty="0"/>
              <a:t>верить, что проводимая работа по </a:t>
            </a:r>
            <a:r>
              <a:rPr lang="ru-RU" sz="2800" dirty="0" smtClean="0"/>
              <a:t>нравственно-патриотическому </a:t>
            </a:r>
            <a:r>
              <a:rPr lang="ru-RU" sz="2800" dirty="0"/>
              <a:t>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6300774" cy="1582726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  <a:b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</a:t>
            </a:r>
            <a:endParaRPr lang="ru-RU" sz="5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9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                  Д.С.Лихачёв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2900"/>
            <a:ext cx="9144001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«Нравственно-патриотическое воспитание дошкольников»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Цель  </a:t>
            </a:r>
            <a:r>
              <a:rPr lang="ru-RU" dirty="0" smtClean="0"/>
              <a:t>нравственно-</a:t>
            </a:r>
            <a:r>
              <a:rPr lang="ru-RU" b="1" dirty="0" smtClean="0"/>
              <a:t> </a:t>
            </a:r>
            <a:r>
              <a:rPr lang="ru-RU" dirty="0" smtClean="0"/>
              <a:t>патриотического </a:t>
            </a:r>
            <a:r>
              <a:rPr lang="ru-RU" dirty="0"/>
              <a:t>воспитания у детей дошкольного возраста - воспитывать у ребенка чувство любви и привязанности к Родине; формирование у них потребности совершать добрые дела и поступки, чувство сопричастности к окружающему и развитие таких качеств, как сострадание, сочувствие, находчивость, любознательность;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«Патриотическое воспитание дошкольников»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720840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задачи: Привитие детям чувства любви к своему родному краю, своей малой родине на основе приобщения к родной природе, культуре и традициям. Формирование чувства привязанности к своему дому, детскому саду, своим близким. Расширение представлений о России, как о родной стране, о родном городе. Воспитание патриотизма, уважение к культурному прошлому России.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5716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«Нравственно-патриотическое воспитание дошкольников»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71612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Быть патриотом – значит ощущать себя неотъемлемой частью Отечества.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 к своим ближним, к детскому саду, к родным местам, родной стране. Дошкольный возраст как период становления личности имеет свои потенциальные возможности для формирования высших нравственных чувств, к которым, и относиться чувство патриотизма. Понятие «патриотизм» включает в себя любовь к Родине, к земле, где родился и вырос, гордость за исторические свершения своего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МОЯ СЕМЬЯ КАК ЧАСТЬ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2072730" cy="2837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34" y="2399495"/>
            <a:ext cx="2387228" cy="3328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84" y="980728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5" y="4409728"/>
            <a:ext cx="1653648" cy="22048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Музей – </a:t>
            </a:r>
            <a:r>
              <a:rPr lang="ru-RU" sz="2800" b="1" dirty="0" smtClean="0"/>
              <a:t>«Русская изба»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00836" y="214290"/>
            <a:ext cx="2543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Патриотический уголок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3429000"/>
            <a:ext cx="325754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Экскурсии в  музей СОШ 18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57884" y="2714620"/>
            <a:ext cx="2543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285860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у нас прекрасный – </a:t>
            </a:r>
          </a:p>
          <a:p>
            <a:r>
              <a:rPr lang="ru-RU" dirty="0" smtClean="0"/>
              <a:t>Белый, синий , красный! </a:t>
            </a:r>
          </a:p>
          <a:p>
            <a:r>
              <a:rPr lang="ru-RU" dirty="0" smtClean="0"/>
              <a:t>Белый – мир и чистота, </a:t>
            </a:r>
          </a:p>
          <a:p>
            <a:r>
              <a:rPr lang="ru-RU" dirty="0" smtClean="0"/>
              <a:t>Синий – верность, небеса, </a:t>
            </a:r>
          </a:p>
          <a:p>
            <a:r>
              <a:rPr lang="ru-RU" dirty="0" smtClean="0"/>
              <a:t>Красный – мужество, отвага… </a:t>
            </a:r>
          </a:p>
          <a:p>
            <a:r>
              <a:rPr lang="ru-RU" dirty="0" smtClean="0"/>
              <a:t>Вот цвета родного флага!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" y="1055776"/>
            <a:ext cx="2859782" cy="381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20" y="4159922"/>
            <a:ext cx="3491880" cy="2618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72" y="929713"/>
            <a:ext cx="2546313" cy="3230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64347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Люби и знай свой край родной</a:t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6" y="1412776"/>
            <a:ext cx="403370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2193" y="1732525"/>
            <a:ext cx="460978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C00000"/>
                </a:solidFill>
              </a:rPr>
              <a:t>Родина моя РОССИЯ!!!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Documents and Settings\Администратор\Рабочий стол\моск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868658"/>
            <a:ext cx="3325730" cy="2494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E:\Documents and Settings\Администратор\Рабочий стол\москва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8788" y="857232"/>
            <a:ext cx="3861513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31" y="1458729"/>
            <a:ext cx="4645338" cy="394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325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                                                                             Д.С.Лихачёв </vt:lpstr>
      <vt:lpstr>«Нравственно-патриотическое воспитание дошкольников» </vt:lpstr>
      <vt:lpstr>Презентация PowerPoint</vt:lpstr>
      <vt:lpstr>Презентация PowerPoint</vt:lpstr>
      <vt:lpstr>МОЯ СЕМЬЯ КАК ЧАСТЬ РОССИИ</vt:lpstr>
      <vt:lpstr>Музей – «Русская изба»</vt:lpstr>
      <vt:lpstr>  Люби и знай свой край родной </vt:lpstr>
      <vt:lpstr>Родина моя РОССИЯ!!!</vt:lpstr>
      <vt:lpstr>       </vt:lpstr>
      <vt:lpstr>Презентация PowerPoint</vt:lpstr>
      <vt:lpstr>Презентация PowerPoint</vt:lpstr>
      <vt:lpstr>Презентация PowerPoint</vt:lpstr>
      <vt:lpstr>         « Нравственно- патриотическое воспитание дошкольников»  Хочется верить, что проводимая работа по нравственно-патриотическому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33</cp:revision>
  <dcterms:modified xsi:type="dcterms:W3CDTF">2021-12-15T08:26:00Z</dcterms:modified>
</cp:coreProperties>
</file>