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I:\фотогалерея\группа колобок  фото\группа колобок\IMG_20200807_102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082" y="285727"/>
            <a:ext cx="3982290" cy="2982751"/>
          </a:xfrm>
          <a:prstGeom prst="rect">
            <a:avLst/>
          </a:prstGeom>
          <a:noFill/>
        </p:spPr>
      </p:pic>
      <p:pic>
        <p:nvPicPr>
          <p:cNvPr id="1028" name="Picture 4" descr="I:\фотогалерея\группа колобок  фото\группа колобок\IMG_20200810_16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4071174" cy="3049325"/>
          </a:xfrm>
          <a:prstGeom prst="rect">
            <a:avLst/>
          </a:prstGeom>
          <a:noFill/>
        </p:spPr>
      </p:pic>
      <p:pic>
        <p:nvPicPr>
          <p:cNvPr id="1029" name="Picture 5" descr="I:\фотогалерея\группа колобок  фото\группа колобок\IMG_20200907_164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96633" cy="3068394"/>
          </a:xfrm>
          <a:prstGeom prst="rect">
            <a:avLst/>
          </a:prstGeom>
          <a:noFill/>
        </p:spPr>
      </p:pic>
      <p:pic>
        <p:nvPicPr>
          <p:cNvPr id="1030" name="Picture 6" descr="I:\фотогалерея\группа колобок  фото\IMG_20200805_110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429000"/>
            <a:ext cx="2461604" cy="328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I:\фотогалерея\группа колобок  фото\группа колобок\IMG_20201002_175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786182" cy="2835866"/>
          </a:xfrm>
          <a:prstGeom prst="rect">
            <a:avLst/>
          </a:prstGeom>
          <a:noFill/>
        </p:spPr>
      </p:pic>
      <p:pic>
        <p:nvPicPr>
          <p:cNvPr id="3075" name="Picture 3" descr="I:\фотогалерея\группа колобок  фото\группа колобок\IMG_20201105_16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3929090" cy="2942904"/>
          </a:xfrm>
          <a:prstGeom prst="rect">
            <a:avLst/>
          </a:prstGeom>
          <a:noFill/>
        </p:spPr>
      </p:pic>
      <p:pic>
        <p:nvPicPr>
          <p:cNvPr id="3076" name="Picture 4" descr="I:\фотогалерея\группа колобок  фото\группа колобок\IMG_20201105_163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7054" y="3357563"/>
            <a:ext cx="4101226" cy="3071834"/>
          </a:xfrm>
          <a:prstGeom prst="rect">
            <a:avLst/>
          </a:prstGeom>
          <a:noFill/>
        </p:spPr>
      </p:pic>
      <p:pic>
        <p:nvPicPr>
          <p:cNvPr id="3077" name="Picture 5" descr="I:\фотогалерея\группа колобок  фото\IMG_20200819_110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11354"/>
            <a:ext cx="4000528" cy="299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I:\фотогалерея\группа колобок  фото\группа колобок\IMG_20201124_11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3"/>
            <a:ext cx="4429124" cy="3317431"/>
          </a:xfrm>
          <a:prstGeom prst="rect">
            <a:avLst/>
          </a:prstGeom>
          <a:noFill/>
        </p:spPr>
      </p:pic>
      <p:pic>
        <p:nvPicPr>
          <p:cNvPr id="4099" name="Picture 3" descr="I:\фотогалерея\группа колобок  фото\группа колобок\IMG-20201019-WA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2449419" cy="4857784"/>
          </a:xfrm>
          <a:prstGeom prst="rect">
            <a:avLst/>
          </a:prstGeom>
          <a:noFill/>
        </p:spPr>
      </p:pic>
      <p:pic>
        <p:nvPicPr>
          <p:cNvPr id="4100" name="Picture 4" descr="I:\фотогалерея\группа колобок  фото\группа колобок\IMG-20201019-WA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6044475" cy="3146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:\фотогалерея\группа колобок  фото\группа колобок\IMG_20200908_10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4"/>
            <a:ext cx="3857620" cy="2889373"/>
          </a:xfrm>
          <a:prstGeom prst="rect">
            <a:avLst/>
          </a:prstGeom>
          <a:noFill/>
        </p:spPr>
      </p:pic>
      <p:pic>
        <p:nvPicPr>
          <p:cNvPr id="2051" name="Picture 3" descr="I:\фотогалерея\группа колобок  фото\группа колобок\IMG_20200911_094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572000" cy="3424446"/>
          </a:xfrm>
          <a:prstGeom prst="rect">
            <a:avLst/>
          </a:prstGeom>
          <a:noFill/>
        </p:spPr>
      </p:pic>
      <p:pic>
        <p:nvPicPr>
          <p:cNvPr id="2052" name="Picture 4" descr="I:\фотогалерея\группа колобок  фото\группа колобок\IMG_20200916_095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3786214" cy="2835889"/>
          </a:xfrm>
          <a:prstGeom prst="rect">
            <a:avLst/>
          </a:prstGeom>
          <a:noFill/>
        </p:spPr>
      </p:pic>
      <p:pic>
        <p:nvPicPr>
          <p:cNvPr id="2053" name="Picture 5" descr="I:\фотогалерея\группа колобок  фото\группа колобок\IMG_20200921_174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857628"/>
            <a:ext cx="3714776" cy="278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2021-01-26T07:04:17Z</dcterms:created>
  <dcterms:modified xsi:type="dcterms:W3CDTF">2021-01-26T07:26:50Z</dcterms:modified>
</cp:coreProperties>
</file>