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72" r:id="rId6"/>
    <p:sldId id="273" r:id="rId7"/>
    <p:sldId id="264" r:id="rId8"/>
    <p:sldId id="266" r:id="rId9"/>
    <p:sldId id="265" r:id="rId10"/>
    <p:sldId id="267" r:id="rId11"/>
    <p:sldId id="258" r:id="rId12"/>
    <p:sldId id="259" r:id="rId13"/>
    <p:sldId id="260" r:id="rId14"/>
    <p:sldId id="261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7B7D82-F45C-4249-A3D1-30C9F5E4648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B09DB-8864-461B-8295-95C5B10D01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800080"/>
                </a:solidFill>
              </a:rPr>
              <a:t>Навигатор дополнительного образования ставропольского края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р26.навигатор.дети</a:t>
            </a:r>
            <a:endParaRPr 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909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e257191835b78eb8d0538afb9f96a34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7"/>
            <a:ext cx="324036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7"/>
          <a:stretch/>
        </p:blipFill>
        <p:spPr bwMode="auto">
          <a:xfrm>
            <a:off x="539552" y="332656"/>
            <a:ext cx="828092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271464" y="3789040"/>
            <a:ext cx="25202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4357"/>
          <a:stretch/>
        </p:blipFill>
        <p:spPr bwMode="auto">
          <a:xfrm>
            <a:off x="293575" y="404664"/>
            <a:ext cx="850964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2" y="2456892"/>
            <a:ext cx="1656184" cy="324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6"/>
          <a:stretch/>
        </p:blipFill>
        <p:spPr bwMode="auto">
          <a:xfrm>
            <a:off x="251520" y="476672"/>
            <a:ext cx="875587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403648" y="2924944"/>
            <a:ext cx="144016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43210" cy="49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491880" y="5085184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67944" cy="29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50311" cy="30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9363"/>
          <a:stretch/>
        </p:blipFill>
        <p:spPr bwMode="auto">
          <a:xfrm>
            <a:off x="395536" y="476672"/>
            <a:ext cx="84249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912703" y="4437112"/>
            <a:ext cx="122413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0" y="620688"/>
            <a:ext cx="840316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23928" y="4293096"/>
            <a:ext cx="22322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5321"/>
            <a:ext cx="7992888" cy="535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3728" y="30689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960" y="3645024"/>
            <a:ext cx="20162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 bwMode="auto">
          <a:xfrm>
            <a:off x="611560" y="548680"/>
            <a:ext cx="82089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7848872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20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624"/>
          <a:stretch/>
        </p:blipFill>
        <p:spPr bwMode="auto">
          <a:xfrm>
            <a:off x="150657" y="620688"/>
            <a:ext cx="8741823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228184" y="1196752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539552" y="332656"/>
            <a:ext cx="8064896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 bwMode="auto">
          <a:xfrm>
            <a:off x="467544" y="332656"/>
            <a:ext cx="828092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-20201008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9241"/>
            <a:ext cx="61206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664871" y="4365104"/>
            <a:ext cx="568863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201008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4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>
            <a:off x="782822" y="476672"/>
            <a:ext cx="7893634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3"/>
          <a:stretch/>
        </p:blipFill>
        <p:spPr bwMode="auto">
          <a:xfrm>
            <a:off x="782822" y="548680"/>
            <a:ext cx="7965642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2564904"/>
            <a:ext cx="36004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84168" y="2708920"/>
            <a:ext cx="18002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90"/>
          <a:stretch/>
        </p:blipFill>
        <p:spPr bwMode="auto">
          <a:xfrm>
            <a:off x="782822" y="476672"/>
            <a:ext cx="7893634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11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10</cp:revision>
  <dcterms:created xsi:type="dcterms:W3CDTF">2020-10-08T17:20:02Z</dcterms:created>
  <dcterms:modified xsi:type="dcterms:W3CDTF">2020-10-09T07:31:25Z</dcterms:modified>
</cp:coreProperties>
</file>