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092"/>
    <a:srgbClr val="3050B6"/>
    <a:srgbClr val="7C6793"/>
    <a:srgbClr val="F406D2"/>
    <a:srgbClr val="E6F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33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58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01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15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2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25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97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30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71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9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88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54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9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97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7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62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80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97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58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15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8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81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64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98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06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7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59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58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5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32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35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A3E1-AD50-4ABC-AE72-DD34CAB55B8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0DCB-BD58-42DA-85C0-B61B70B68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09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DA3E1-AD50-4ABC-AE72-DD34CAB55B8E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90DCB-BD58-42DA-85C0-B61B70B68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7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DA3E1-AD50-4ABC-AE72-DD34CAB55B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90DCB-BD58-42DA-85C0-B61B70B68C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1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DA3E1-AD50-4ABC-AE72-DD34CAB55B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90DCB-BD58-42DA-85C0-B61B70B68C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3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8.emf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jpeg"/><Relationship Id="rId5" Type="http://schemas.openxmlformats.org/officeDocument/2006/relationships/image" Target="../media/image7.emf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am.ru/" TargetMode="External"/><Relationship Id="rId3" Type="http://schemas.openxmlformats.org/officeDocument/2006/relationships/hyperlink" Target="http://www.detskiysad.ru/" TargetMode="External"/><Relationship Id="rId7" Type="http://schemas.openxmlformats.org/officeDocument/2006/relationships/hyperlink" Target="http://lutiksol.narod2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olnet.ee/contests/index.php" TargetMode="External"/><Relationship Id="rId5" Type="http://schemas.openxmlformats.org/officeDocument/2006/relationships/hyperlink" Target="http://www.ivalex.vistcom.ru/" TargetMode="External"/><Relationship Id="rId10" Type="http://schemas.openxmlformats.org/officeDocument/2006/relationships/hyperlink" Target="http://konspekt.vscolu.ru/" TargetMode="External"/><Relationship Id="rId4" Type="http://schemas.openxmlformats.org/officeDocument/2006/relationships/hyperlink" Target="http://www.dohcolonoc.ru/" TargetMode="External"/><Relationship Id="rId9" Type="http://schemas.openxmlformats.org/officeDocument/2006/relationships/hyperlink" Target="http://www.doshkolniki.com.r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40568" y="332656"/>
            <a:ext cx="7772400" cy="129614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Муниципальное казённое дошкольное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 образовательное учреждение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 «Детский сад № 14»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61" y="414908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Воспитателя</a:t>
            </a:r>
          </a:p>
          <a:p>
            <a:r>
              <a:rPr lang="ru-RU" b="1" i="1" dirty="0" err="1" smtClean="0">
                <a:solidFill>
                  <a:srgbClr val="002060"/>
                </a:solidFill>
              </a:rPr>
              <a:t>Пашян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Юлии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Васильевны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4631010" cy="126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579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949572"/>
              </p:ext>
            </p:extLst>
          </p:nvPr>
        </p:nvGraphicFramePr>
        <p:xfrm>
          <a:off x="6300192" y="188640"/>
          <a:ext cx="2736304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Acrobat Document" r:id="rId4" imgW="10680480" imgH="7580880" progId="AcroExch.Document.11">
                  <p:embed/>
                </p:oleObj>
              </mc:Choice>
              <mc:Fallback>
                <p:oleObj name="Acrobat Document" r:id="rId4" imgW="10680480" imgH="7580880" progId="AcroExch.Document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188640"/>
                        <a:ext cx="2736304" cy="18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22013"/>
              </p:ext>
            </p:extLst>
          </p:nvPr>
        </p:nvGraphicFramePr>
        <p:xfrm>
          <a:off x="7092280" y="4335796"/>
          <a:ext cx="1715673" cy="252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Acrobat Document" r:id="rId6" imgW="7556400" imgH="10710000" progId="AcroExch.Document.DC">
                  <p:embed/>
                </p:oleObj>
              </mc:Choice>
              <mc:Fallback>
                <p:oleObj name="Acrobat Document" r:id="rId6" imgW="7556400" imgH="10710000" progId="AcroExch.Document.DC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4335796"/>
                        <a:ext cx="1715673" cy="25222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5" name="Picture 11" descr="E:\воспитатель года\сертификаты\IMG-20191001-WA00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825" y="120545"/>
            <a:ext cx="1508239" cy="21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:\воспитатель года\сертификаты\IMG-20191213-WA0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825" y="4782243"/>
            <a:ext cx="1406528" cy="199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E:\воспитатель года\сертификаты\вг 0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1778"/>
            <a:ext cx="13921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:\воспитатель года\сертификаты\вг 0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530"/>
            <a:ext cx="1656184" cy="227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E:\воспитатель года\сертификаты\вг 00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" y="5117637"/>
            <a:ext cx="2645253" cy="16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E:\воспитатель года\сертификаты\вг 111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08" y="4613547"/>
            <a:ext cx="14401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E:\воспитатель года\сертификаты\вг 222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59" y="2559412"/>
            <a:ext cx="1514101" cy="20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E:\воспитатель года\сертификаты\Грамота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102" y="2495663"/>
            <a:ext cx="1462583" cy="20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892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465" y="435331"/>
            <a:ext cx="35840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Какая сила в маленькой руке!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Малыш идет, переступают ножки,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Он весь мой мир, зажатый в кулаке,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Шагающий со мною по дорожке.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И я, имеющая стаж и дом,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Друзей, авансы и получки…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Сейчас иду и думаю о том,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Что нет опоры, крепче этой ручки..</a:t>
            </a:r>
            <a:endParaRPr lang="ru-RU" sz="2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355359" cy="532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14202"/>
            <a:ext cx="316835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323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266" y="188640"/>
            <a:ext cx="7128792" cy="11521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Информация о педагоге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1052736"/>
            <a:ext cx="6400800" cy="504056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0" dirty="0" err="1" smtClean="0">
                <a:solidFill>
                  <a:srgbClr val="F406D2"/>
                </a:solidFill>
                <a:latin typeface="Monotype Corsiva" panose="03010101010201010101" pitchFamily="66" charset="0"/>
              </a:rPr>
              <a:t>Пашян</a:t>
            </a:r>
            <a:r>
              <a:rPr lang="ru-RU" sz="16000" dirty="0" smtClean="0">
                <a:solidFill>
                  <a:srgbClr val="F406D2"/>
                </a:solidFill>
                <a:latin typeface="Monotype Corsiva" panose="03010101010201010101" pitchFamily="66" charset="0"/>
              </a:rPr>
              <a:t> Юлия Васильевна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96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Дата рождения:  14.08.1978 г.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Образование: высшее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Ставропольский государственный педагогический институт, 2002 г.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Место работы: МКДОУ «Детский сад № 14»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Специальность: воспитатель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Занимаемая должность: воспитатель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Стаж педагогической работы: 7 лет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Электронная почта:</a:t>
            </a:r>
            <a:endParaRPr lang="en-US" sz="96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Yuliya_stav</a:t>
            </a:r>
            <a:r>
              <a:rPr lang="ru-RU" sz="9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@mail.ru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16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-24340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Личностные характеристики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67091">
            <a:off x="3484829" y="1007406"/>
            <a:ext cx="6400800" cy="3778119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Стрессоустойчивость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Работоспособность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Целеустремленность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Добросовестность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Ответственность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Отзывчивость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Прилежность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Умение доводить дело до конца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Коммуникабельность</a:t>
            </a:r>
            <a:endParaRPr lang="ru-RU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8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492480" cy="864095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 , которой я руководствуюсь в работе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568952" cy="5112568"/>
          </a:xfrm>
          <a:noFill/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уровень:</a:t>
            </a:r>
          </a:p>
          <a:p>
            <a:pPr algn="l">
              <a:spcBef>
                <a:spcPts val="0"/>
              </a:spcBef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прав ребёнка, принята резолюцией 1386 (ХIV) Генеральной Ассамблеи ООН от 20 ноября 1959 года;</a:t>
            </a:r>
          </a:p>
          <a:p>
            <a:pPr algn="l">
              <a:spcBef>
                <a:spcPts val="0"/>
              </a:spcBef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 правах ребёнка принята резолюцией 44\25 Генеральной Ассамблеи от 20 ноября 1989 года.</a:t>
            </a:r>
          </a:p>
          <a:p>
            <a:pPr algn="l">
              <a:spcBef>
                <a:spcPts val="0"/>
              </a:spcBef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уровень:</a:t>
            </a:r>
          </a:p>
          <a:p>
            <a:pPr algn="l">
              <a:spcBef>
                <a:spcPts val="0"/>
              </a:spcBef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Российской Федерации принята на всенародном голосовании 12 декабря 1993 года (с поправками);</a:t>
            </a:r>
          </a:p>
          <a:p>
            <a:pPr algn="l">
              <a:spcBef>
                <a:spcPts val="0"/>
              </a:spcBef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кодекс Российской Федерации принят Государственной думой 8 декабря 1995 года;</a:t>
            </a:r>
          </a:p>
          <a:p>
            <a:pPr algn="l">
              <a:spcBef>
                <a:spcPts val="0"/>
              </a:spcBef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Российской Федерации № 273 -ФЗ от 29.12.2012 года "Об образовании в Российской Федерации";</a:t>
            </a:r>
          </a:p>
          <a:p>
            <a:pPr algn="l">
              <a:spcBef>
                <a:spcPts val="0"/>
              </a:spcBef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Российской Федерации от 15.05.2013 года № 26 г. Москва «Об утверждении СанПиН 2.4.1.3049-13 «Санитарно-эпидемиологические требования к устройству, содержанию и организации режима работы дошкольных образовательных организаций»;</a:t>
            </a:r>
          </a:p>
          <a:p>
            <a:pPr algn="l">
              <a:spcBef>
                <a:spcPts val="0"/>
              </a:spcBef>
            </a:pP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 педагог (педагогическая деятельность в дошкольном, начальном общем, основном общем, среднем общем образовании) (воспитатель, учитель);</a:t>
            </a:r>
          </a:p>
          <a:p>
            <a:pPr algn="l">
              <a:spcBef>
                <a:spcPts val="0"/>
              </a:spcBef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РФ "Об утверждении ФГОС ДО" № 1155 от 17.10.2013;</a:t>
            </a:r>
          </a:p>
          <a:p>
            <a:pPr algn="l">
              <a:spcBef>
                <a:spcPts val="0"/>
              </a:spcBef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образования и науки № 08-249 от 28 февраля 2014 г. «Комментарии к ФГОС дошкольного образования»;</a:t>
            </a:r>
          </a:p>
          <a:p>
            <a:pPr algn="l">
              <a:spcBef>
                <a:spcPts val="0"/>
              </a:spcBef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"Организация развивающей предметно-пространственной среды в соответствии с ФГОС ДО" О. А. Карабанова, Э. Ф. Алиева, О. Р. </a:t>
            </a:r>
            <a:r>
              <a:rPr lang="ru-RU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Радионова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П. Д. Рабинович, Е. М. </a:t>
            </a:r>
            <a:r>
              <a:rPr lang="ru-RU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рич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7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методической работе ДОУ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099808"/>
              </p:ext>
            </p:extLst>
          </p:nvPr>
        </p:nvGraphicFramePr>
        <p:xfrm>
          <a:off x="1043608" y="1268760"/>
          <a:ext cx="7632847" cy="4497487"/>
        </p:xfrm>
        <a:graphic>
          <a:graphicData uri="http://schemas.openxmlformats.org/drawingml/2006/table">
            <a:tbl>
              <a:tblPr firstRow="1" firstCol="1" bandRow="1"/>
              <a:tblGrid>
                <a:gridCol w="538310"/>
                <a:gridCol w="2148458"/>
                <a:gridCol w="2373353"/>
                <a:gridCol w="2572726"/>
              </a:tblGrid>
              <a:tr h="731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2018-2019 учебный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2019-2020 учебный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Выступление на педагогических советах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«Использование </a:t>
                      </a: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здоровьесберегающих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технологий в работе с детьми первой младшей группы»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«Гражданско-патриотическое воспитание дошкольников»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Семинары-практикумы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Мастер-класс по теме: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«Изготовление </a:t>
                      </a: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бизиборда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Мастер-класс по теме: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Нетрадиционные техники - </a:t>
                      </a: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квиллинг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Педагогическая гостиная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«Опыт работы по правилам дорожного движения» (доклад)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Экспериментальная деятельность с младшими дошкольниками (доклад-презентация)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«Инновационные технологии в ДОУ. Плюсы и минусы» (дискуссия)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04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Сведения о самообразовании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291133"/>
              </p:ext>
            </p:extLst>
          </p:nvPr>
        </p:nvGraphicFramePr>
        <p:xfrm>
          <a:off x="1187624" y="1151943"/>
          <a:ext cx="7416824" cy="4293282"/>
        </p:xfrm>
        <a:graphic>
          <a:graphicData uri="http://schemas.openxmlformats.org/drawingml/2006/table">
            <a:tbl>
              <a:tblPr firstRow="1" firstCol="1" bandRow="1"/>
              <a:tblGrid>
                <a:gridCol w="1418594"/>
                <a:gridCol w="3308631"/>
                <a:gridCol w="2689599"/>
              </a:tblGrid>
              <a:tr h="652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Тема для изучения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Форма отчета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1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 учебный год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«Сенсорное развитие детей 2-3 лет через дидактические игры»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Цель: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повышение своего педагогического уровня, профессионального мастерства и компетентности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Мастер-класс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64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 учебный год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«Сенсорное развитие детей через рисование и дидактические игры»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Цели: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повышение своего педагогического уровня и мастерства;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показать актуальность сенсорного развития в детском саду.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Педагогическая мастерская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81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3567641" y="2780928"/>
            <a:ext cx="2160240" cy="136815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Формы и методы взаимодействия с родителями</a:t>
            </a:r>
            <a:endParaRPr lang="ru-RU" sz="2000" b="1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6828589" y="4149080"/>
            <a:ext cx="1728192" cy="100811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Дискуссии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6516216" y="857860"/>
            <a:ext cx="1728192" cy="965816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Круглые столы</a:t>
            </a: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6724532" y="2387855"/>
            <a:ext cx="1824541" cy="9784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Родительские конференции </a:t>
            </a: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712091" y="898146"/>
            <a:ext cx="1728192" cy="885244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Родительские собрания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669570" y="2501298"/>
            <a:ext cx="2009733" cy="990984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Индивидуальные консультации</a:t>
            </a: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528936" y="4466321"/>
            <a:ext cx="1944216" cy="100811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Родительские чтения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2750939" y="5474433"/>
            <a:ext cx="1748681" cy="1020696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Родительские клубы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5364088" y="5445224"/>
            <a:ext cx="1728192" cy="1020696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Педагогическая гостиная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3207601" y="326892"/>
            <a:ext cx="2520280" cy="1297918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Monotype Corsiva" panose="03010101010201010101" pitchFamily="66" charset="0"/>
              </a:rPr>
              <a:t>Н</a:t>
            </a:r>
            <a:r>
              <a:rPr lang="ru-RU" b="1" i="1" dirty="0" smtClean="0">
                <a:latin typeface="Monotype Corsiva" panose="03010101010201010101" pitchFamily="66" charset="0"/>
              </a:rPr>
              <a:t>аблюдение, беседа</a:t>
            </a:r>
            <a:r>
              <a:rPr lang="ru-RU" b="1" i="1" dirty="0">
                <a:latin typeface="Monotype Corsiva" panose="03010101010201010101" pitchFamily="66" charset="0"/>
              </a:rPr>
              <a:t>, тестирование, анкетирование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441982" y="1484784"/>
            <a:ext cx="0" cy="1296144"/>
          </a:xfrm>
          <a:prstGeom prst="straightConnector1">
            <a:avLst/>
          </a:prstGeom>
          <a:ln>
            <a:solidFill>
              <a:srgbClr val="F406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440283" y="1783390"/>
            <a:ext cx="1127358" cy="1084402"/>
          </a:xfrm>
          <a:prstGeom prst="straightConnector1">
            <a:avLst/>
          </a:prstGeom>
          <a:ln>
            <a:solidFill>
              <a:srgbClr val="F406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558374" y="1783390"/>
            <a:ext cx="957842" cy="9975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693301" y="3140968"/>
            <a:ext cx="874340" cy="21602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3" idx="3"/>
          </p:cNvCxnSpPr>
          <p:nvPr/>
        </p:nvCxnSpPr>
        <p:spPr>
          <a:xfrm flipH="1">
            <a:off x="5727881" y="2996790"/>
            <a:ext cx="1004358" cy="4682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" idx="3"/>
          </p:cNvCxnSpPr>
          <p:nvPr/>
        </p:nvCxnSpPr>
        <p:spPr>
          <a:xfrm flipV="1">
            <a:off x="2473152" y="4106281"/>
            <a:ext cx="115212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5727881" y="4077072"/>
            <a:ext cx="1100708" cy="79208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923928" y="4149080"/>
            <a:ext cx="37430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5220072" y="4149080"/>
            <a:ext cx="507809" cy="151216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17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112700"/>
              </p:ext>
            </p:extLst>
          </p:nvPr>
        </p:nvGraphicFramePr>
        <p:xfrm>
          <a:off x="482646" y="1772816"/>
          <a:ext cx="8207375" cy="4032448"/>
        </p:xfrm>
        <a:graphic>
          <a:graphicData uri="http://schemas.openxmlformats.org/drawingml/2006/table">
            <a:tbl>
              <a:tblPr/>
              <a:tblGrid>
                <a:gridCol w="904875"/>
                <a:gridCol w="3686175"/>
                <a:gridCol w="3616325"/>
              </a:tblGrid>
              <a:tr h="585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сайта 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24C"/>
                    </a:solidFill>
                  </a:tcPr>
                </a:tc>
              </a:tr>
              <a:tr h="350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 «Детский сад»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www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detskiysad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ru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 для воспитателей детских садов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www</a:t>
                      </a:r>
                      <a:r>
                        <a:rPr kumimoji="0" lang="ru-RU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kumimoji="0" lang="en-US" altLang="ru-RU" sz="14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dohcolonoc</a:t>
                      </a:r>
                      <a:r>
                        <a:rPr kumimoji="0" lang="ru-RU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kumimoji="0" lang="en-US" altLang="ru-RU" sz="14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ru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63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«Все для детского сада»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www</a:t>
                      </a:r>
                      <a:r>
                        <a:rPr kumimoji="0" lang="ru-RU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.</a:t>
                      </a:r>
                      <a:r>
                        <a:rPr kumimoji="0" lang="en-US" altLang="ru-RU" sz="14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ivalex</a:t>
                      </a:r>
                      <a:r>
                        <a:rPr kumimoji="0" lang="ru-RU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.</a:t>
                      </a:r>
                      <a:r>
                        <a:rPr kumimoji="0" lang="en-US" altLang="ru-RU" sz="14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vistcom</a:t>
                      </a:r>
                      <a:r>
                        <a:rPr kumimoji="0" lang="ru-RU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.</a:t>
                      </a:r>
                      <a:r>
                        <a:rPr kumimoji="0" lang="en-US" altLang="ru-RU" sz="14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ru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 Солнышко 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</a:t>
                      </a: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://</a:t>
                      </a: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www</a:t>
                      </a: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.</a:t>
                      </a:r>
                      <a:r>
                        <a:rPr kumimoji="0" lang="en-US" sz="14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solnet</a:t>
                      </a: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.</a:t>
                      </a:r>
                      <a:r>
                        <a:rPr kumimoji="0" lang="en-US" sz="14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ee</a:t>
                      </a: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/</a:t>
                      </a: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contests</a:t>
                      </a: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/</a:t>
                      </a: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index</a:t>
                      </a: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.</a:t>
                      </a:r>
                      <a:r>
                        <a:rPr kumimoji="0" lang="en-US" sz="14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php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Мультимедиа для дошколят 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http://lutiksol.narod2.ru/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образовательная сеть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www</a:t>
                      </a:r>
                      <a:r>
                        <a:rPr kumimoji="0" lang="ru-RU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kumimoji="0" lang="en-US" altLang="ru-RU" sz="14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maam</a:t>
                      </a:r>
                      <a:r>
                        <a:rPr kumimoji="0" lang="ru-RU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kumimoji="0" lang="en-US" altLang="ru-RU" sz="14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ru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«Всё для воспитателей и родителей»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www.doshkolniki.com.ru</a:t>
                      </a:r>
                      <a:r>
                        <a:rPr kumimoji="0" lang="en-US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2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и Всероссийские конкурсы для детей и педагогов «Время знаний»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sng" dirty="0" smtClean="0">
                          <a:solidFill>
                            <a:srgbClr val="2640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https://edu-time.ru/</a:t>
                      </a:r>
                      <a:endParaRPr lang="ru-RU" sz="1400" u="sng" dirty="0">
                        <a:solidFill>
                          <a:srgbClr val="2640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Конспекты занятий в детском саду 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http://konspekt.vscolu.ru/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79512" y="914514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Список используемых Интернет- ресурсов</a:t>
            </a:r>
            <a:endParaRPr lang="ru-RU" sz="3200" b="1" i="1" dirty="0">
              <a:solidFill>
                <a:srgbClr val="FF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487217"/>
              </p:ext>
            </p:extLst>
          </p:nvPr>
        </p:nvGraphicFramePr>
        <p:xfrm>
          <a:off x="539552" y="1628800"/>
          <a:ext cx="8207375" cy="4032448"/>
        </p:xfrm>
        <a:graphic>
          <a:graphicData uri="http://schemas.openxmlformats.org/drawingml/2006/table">
            <a:tbl>
              <a:tblPr/>
              <a:tblGrid>
                <a:gridCol w="904875"/>
                <a:gridCol w="4552631"/>
                <a:gridCol w="2749869"/>
              </a:tblGrid>
              <a:tr h="585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24C"/>
                    </a:solidFill>
                  </a:tcPr>
                </a:tc>
              </a:tr>
              <a:tr h="350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«Зеленый огонек» – 2019 г.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 за участие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«Двор детства – 2019»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Д/С -2 место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63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«Педагогические инновации в образовании»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 за участие</a:t>
                      </a:r>
                      <a:endParaRPr kumimoji="0" lang="en-US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 союзе с природой»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 за участие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«Новогодняя игрушка»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 за участие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«Каждой пичужке – кормушка»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 за участие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 гостях у сказки»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Д/С-2 место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2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«Слава России»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endParaRPr lang="ru-RU" sz="14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«Красота оленей-красота мира»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79512" y="914514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Участие в краевых и районных конкурсах</a:t>
            </a:r>
            <a:endParaRPr lang="ru-RU" sz="3200" b="1" i="1" dirty="0">
              <a:solidFill>
                <a:srgbClr val="FF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2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764</Words>
  <Application>Microsoft Office PowerPoint</Application>
  <PresentationFormat>Экран (4:3)</PresentationFormat>
  <Paragraphs>158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 Office</vt:lpstr>
      <vt:lpstr>1_Тема Office</vt:lpstr>
      <vt:lpstr>2_Тема Office</vt:lpstr>
      <vt:lpstr>Acrobat Document</vt:lpstr>
      <vt:lpstr>Муниципальное казённое дошкольное  образовательное учреждение  «Детский сад № 14» </vt:lpstr>
      <vt:lpstr>Информация о педагоге</vt:lpstr>
      <vt:lpstr>Личностные характеристики</vt:lpstr>
      <vt:lpstr>Нормативно-правовая база , которой я руководствуюсь в работе:</vt:lpstr>
      <vt:lpstr>Участие в методической работе ДОУ</vt:lpstr>
      <vt:lpstr>              Сведения о самообразовании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Bionica 926-916</cp:lastModifiedBy>
  <cp:revision>29</cp:revision>
  <dcterms:created xsi:type="dcterms:W3CDTF">2019-11-17T14:15:58Z</dcterms:created>
  <dcterms:modified xsi:type="dcterms:W3CDTF">2019-12-18T07:27:07Z</dcterms:modified>
</cp:coreProperties>
</file>