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6" r:id="rId6"/>
    <p:sldId id="287" r:id="rId7"/>
    <p:sldId id="276" r:id="rId8"/>
    <p:sldId id="283" r:id="rId9"/>
    <p:sldId id="279" r:id="rId10"/>
    <p:sldId id="261" r:id="rId11"/>
    <p:sldId id="264" r:id="rId12"/>
    <p:sldId id="271" r:id="rId13"/>
    <p:sldId id="268" r:id="rId14"/>
    <p:sldId id="277" r:id="rId15"/>
    <p:sldId id="281" r:id="rId16"/>
    <p:sldId id="282" r:id="rId17"/>
    <p:sldId id="278" r:id="rId18"/>
    <p:sldId id="273" r:id="rId19"/>
    <p:sldId id="280" r:id="rId20"/>
    <p:sldId id="286" r:id="rId21"/>
    <p:sldId id="284" r:id="rId22"/>
    <p:sldId id="285" r:id="rId23"/>
    <p:sldId id="262" r:id="rId24"/>
    <p:sldId id="288" r:id="rId25"/>
    <p:sldId id="263" r:id="rId26"/>
    <p:sldId id="267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6249-6509-423B-83F1-868F89A8C5CA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A7D9-2F1B-480B-BD32-3D0142A18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DA7D9-2F1B-480B-BD32-3D0142A180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5466-A633-4A82-96F1-6BA132D433B1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5D96-B8E7-43A7-8CA4-8174D78A2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286676" cy="48577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«ЗДОРОВЬЕСБЕРЕГАЮЩИЕ ТЕХНОЛОГИИ В ЛОГОПЕДИЧЕСКОЙ ПРАКТИКЕ»</a:t>
            </a:r>
            <a:b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Учитель - логопед: </a:t>
            </a:r>
            <a:r>
              <a:rPr lang="ru-RU" sz="24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Носаненко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А. А.</a:t>
            </a: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1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6798735" cy="92869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1"/>
            <a:ext cx="7586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/>
                <a:ea typeface="Calibri"/>
              </a:rPr>
              <a:t>р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азвивает  мелкую  моторику  рук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effectLst/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благотворно влияет на развитие речи </a:t>
            </a:r>
          </a:p>
          <a:p>
            <a:endParaRPr lang="ru-RU" sz="2400" dirty="0"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готовит руку к письму</a:t>
            </a:r>
            <a:endParaRPr lang="ru-RU" sz="2400" dirty="0"/>
          </a:p>
        </p:txBody>
      </p:sp>
      <p:pic>
        <p:nvPicPr>
          <p:cNvPr id="5" name="Рисунок 4" descr="DSC_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214686"/>
            <a:ext cx="4317884" cy="24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8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Самомассаж рук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92895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достигается нормализация мышечного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тонуса.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стимуляция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тактильных ощущений.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речевая функция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IMG_20190305_091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714620"/>
            <a:ext cx="4000496" cy="3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Точечный массаж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укрепляются защитные силы организма</a:t>
            </a:r>
            <a:endParaRPr lang="ru-RU" sz="2400" dirty="0"/>
          </a:p>
        </p:txBody>
      </p:sp>
      <p:pic>
        <p:nvPicPr>
          <p:cNvPr id="5" name="Рисунок 4" descr="IMG_20190305_091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371477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3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Су - Джок терапия.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кисть,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стопа. Су Джок –терапия оказывает воздействие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биоэнергетические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7638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          </a:t>
            </a:r>
          </a:p>
          <a:p>
            <a:pPr>
              <a:buNone/>
            </a:pPr>
            <a:r>
              <a:rPr lang="ru-RU" sz="3600" b="1" dirty="0" smtClean="0"/>
              <a:t>        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4" name="Рисунок 3" descr="IMG_20190305_092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3321849" cy="4429132"/>
          </a:xfrm>
          <a:prstGeom prst="rect">
            <a:avLst/>
          </a:prstGeom>
        </p:spPr>
      </p:pic>
      <p:pic>
        <p:nvPicPr>
          <p:cNvPr id="5" name="Рисунок 4" descr="IMG_20190305_092723.jpg"/>
          <p:cNvPicPr>
            <a:picLocks noChangeAspect="1"/>
          </p:cNvPicPr>
          <p:nvPr/>
        </p:nvPicPr>
        <p:blipFill>
          <a:blip r:embed="rId3" cstate="print"/>
          <a:srcRect r="9722"/>
          <a:stretch>
            <a:fillRect/>
          </a:stretch>
        </p:blipFill>
        <p:spPr>
          <a:xfrm>
            <a:off x="5000628" y="571480"/>
            <a:ext cx="3549569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i="1" dirty="0" err="1" smtClean="0"/>
              <a:t>Биоэнергопластика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Оптимизирует психологическую базу речи</a:t>
            </a:r>
          </a:p>
          <a:p>
            <a:r>
              <a:rPr lang="ru-RU" sz="2400" dirty="0" smtClean="0"/>
              <a:t>Улучшает моторные возможности ребенка</a:t>
            </a:r>
          </a:p>
          <a:p>
            <a:r>
              <a:rPr lang="ru-RU" sz="2400" dirty="0" smtClean="0"/>
              <a:t>Усиливает импульсы ,идущие к коре головного мозга от языка.</a:t>
            </a:r>
            <a:endParaRPr lang="ru-RU" sz="2400" dirty="0"/>
          </a:p>
        </p:txBody>
      </p:sp>
      <p:pic>
        <p:nvPicPr>
          <p:cNvPr id="4" name="Рисунок 3" descr="DSC_1215.JPG"/>
          <p:cNvPicPr>
            <a:picLocks noChangeAspect="1"/>
          </p:cNvPicPr>
          <p:nvPr/>
        </p:nvPicPr>
        <p:blipFill>
          <a:blip r:embed="rId2" cstate="print"/>
          <a:srcRect r="59375" b="31936"/>
          <a:stretch>
            <a:fillRect/>
          </a:stretch>
        </p:blipFill>
        <p:spPr>
          <a:xfrm>
            <a:off x="1785918" y="2857496"/>
            <a:ext cx="371474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 smtClean="0"/>
              <a:t>Физминутки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314327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 smtClean="0"/>
              <a:t>Вносят эмоциональный заряд</a:t>
            </a:r>
          </a:p>
          <a:p>
            <a:r>
              <a:rPr lang="ru-RU" sz="2400" dirty="0" smtClean="0"/>
              <a:t>Вырабатывают четкие координированные действия во взаимосвязи с речью</a:t>
            </a:r>
          </a:p>
          <a:p>
            <a:r>
              <a:rPr lang="ru-RU" sz="2400" dirty="0" smtClean="0"/>
              <a:t>Снимают усталость и напряжение</a:t>
            </a:r>
          </a:p>
        </p:txBody>
      </p:sp>
      <p:pic>
        <p:nvPicPr>
          <p:cNvPr id="4" name="Рисунок 3" descr="IMG_20190305_093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286124"/>
            <a:ext cx="3553525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Результат работы.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повышается уровень </a:t>
            </a:r>
            <a:r>
              <a:rPr lang="ru-RU" sz="2800" dirty="0" err="1" smtClean="0"/>
              <a:t>обучаемости</a:t>
            </a:r>
            <a:r>
              <a:rPr lang="ru-RU" sz="2800" dirty="0" smtClean="0"/>
              <a:t>, улучшаются внимание, память, мышление</a:t>
            </a:r>
          </a:p>
          <a:p>
            <a:pPr lvl="0"/>
            <a:r>
              <a:rPr lang="ru-RU" sz="2800" dirty="0" smtClean="0"/>
              <a:t>корректируется поведение и преодолеваются психологические трудности, снимается эмоциональное напряжение и тревожность;</a:t>
            </a:r>
          </a:p>
          <a:p>
            <a:pPr lvl="0"/>
            <a:r>
              <a:rPr lang="ru-RU" sz="2800" dirty="0" smtClean="0"/>
              <a:t>повышается речевая активность;</a:t>
            </a:r>
          </a:p>
          <a:p>
            <a:pPr lvl="0"/>
            <a:r>
              <a:rPr lang="ru-RU" sz="2800" dirty="0" smtClean="0"/>
              <a:t>формируются двигательные умения и навыки</a:t>
            </a:r>
          </a:p>
          <a:p>
            <a:pPr lvl="0"/>
            <a:r>
              <a:rPr lang="ru-RU" sz="2800" dirty="0" smtClean="0"/>
              <a:t>формируется правильное речевое дыхание и артикуляционный </a:t>
            </a:r>
            <a:r>
              <a:rPr lang="ru-RU" sz="2800" dirty="0" err="1" smtClean="0"/>
              <a:t>праксис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Будьте здоровы!!!!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292494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внимания!!!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6629424" cy="69961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4186" y="179559"/>
            <a:ext cx="7886728" cy="38147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360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7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Цель:  Обеспечение комплекса педагогического воздействия, направленного на преодоление и профилактику речевых нарушений   </a:t>
            </a:r>
          </a:p>
          <a:p>
            <a:pPr marL="0" indent="0" algn="ctr">
              <a:lnSpc>
                <a:spcPct val="115000"/>
              </a:lnSpc>
              <a:buNone/>
            </a:pPr>
            <a:endParaRPr lang="ru-RU" sz="7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6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7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7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76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развивать навыки общения, формировать фонематическую сторону речи, обучать связной , грамматически правильной речи.</a:t>
            </a:r>
            <a:endParaRPr lang="ru-RU" sz="76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buNone/>
            </a:pP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ru-RU" sz="7600" i="1" dirty="0" smtClean="0">
                <a:latin typeface="Times New Roman" pitchFamily="18" charset="0"/>
                <a:cs typeface="Times New Roman" pitchFamily="18" charset="0"/>
              </a:rPr>
              <a:t>создать благоприятный климат для детей с нарушением речи . </a:t>
            </a:r>
          </a:p>
          <a:p>
            <a:pPr algn="ctr">
              <a:buNone/>
            </a:pPr>
            <a:r>
              <a:rPr lang="ru-RU" sz="7600" i="1" dirty="0" smtClean="0">
                <a:latin typeface="Times New Roman" pitchFamily="18" charset="0"/>
                <a:cs typeface="Times New Roman" pitchFamily="18" charset="0"/>
              </a:rPr>
              <a:t>               - познакомить с приемами по сохранению здоровья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2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1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/>
                <a:latin typeface="Times New Roman"/>
                <a:ea typeface="Calibri"/>
              </a:rPr>
              <a:t>      </a:t>
            </a:r>
            <a:r>
              <a:rPr lang="ru-RU" sz="3600" b="1" i="1" dirty="0" err="1" smtClean="0">
                <a:effectLst/>
                <a:latin typeface="Times New Roman"/>
                <a:ea typeface="Calibri"/>
              </a:rPr>
              <a:t>Здоровьесберегающие</a:t>
            </a:r>
            <a:r>
              <a:rPr lang="ru-RU" sz="3600" b="1" i="1" dirty="0" smtClean="0">
                <a:effectLst/>
                <a:latin typeface="Times New Roman"/>
                <a:ea typeface="Calibri"/>
              </a:rPr>
              <a:t>  технологии:</a:t>
            </a:r>
            <a:r>
              <a:rPr lang="ru-RU" sz="3600" i="1" dirty="0" smtClean="0">
                <a:effectLst/>
                <a:latin typeface="Times New Roman"/>
                <a:ea typeface="Calibri"/>
              </a:rPr>
              <a:t> </a:t>
            </a:r>
            <a:endParaRPr lang="ru-RU" sz="2800" i="1" dirty="0" smtClean="0">
              <a:effectLst/>
              <a:latin typeface="Times New Roman"/>
              <a:ea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</a:rPr>
              <a:t>Артикуляционная гимнастика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</a:rPr>
              <a:t>Дыхательная гимнастика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/>
                <a:ea typeface="Calibri"/>
              </a:rPr>
              <a:t>Кинезеология</a:t>
            </a:r>
            <a:endParaRPr lang="ru-RU" sz="2400" dirty="0" smtClean="0">
              <a:latin typeface="Times New Roman"/>
              <a:ea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Calibri"/>
              </a:rPr>
              <a:t>Массаж и </a:t>
            </a:r>
            <a:r>
              <a:rPr lang="ru-RU" sz="2400" dirty="0" err="1" smtClean="0">
                <a:latin typeface="Times New Roman"/>
                <a:ea typeface="Calibri"/>
              </a:rPr>
              <a:t>самомассаж</a:t>
            </a:r>
            <a:endParaRPr lang="ru-RU" sz="2400" dirty="0" smtClean="0">
              <a:latin typeface="Times New Roman"/>
              <a:ea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/>
                <a:ea typeface="Calibri"/>
              </a:rPr>
              <a:t>Физминутки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err="1" smtClean="0">
                <a:latin typeface="Times New Roman"/>
                <a:ea typeface="Calibri"/>
              </a:rPr>
              <a:t>Биоэнергопластика</a:t>
            </a:r>
            <a:endParaRPr lang="ru-RU" sz="2400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8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помогает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улучшить кровоснабжение артикуляционных органов и их нервную проводимость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улучшить подвижность артикуляционных органов;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укрепить мышечную систему языка, губ, щёк;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> уменьшить напряжённость артикуляционных органов;</a:t>
            </a:r>
            <a:endParaRPr lang="ru-RU" sz="22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IMG_20190305_093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857628"/>
            <a:ext cx="3286148" cy="25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1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98734" cy="78581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484785"/>
            <a:ext cx="6798736" cy="4248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сердца, головного мозга и нервной системы,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просто необходимы детям, довольно часто болеющим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простудными заболеваниями.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ополняет любое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лечение (медикаментозное, гомеопатическое, физиотерапевтическое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насыщению кислородом каждой клеточки организма.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ещё несовершенную дыхательную систему ребёнка и укрепляет защитные силы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0307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305_09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3143272" cy="4071966"/>
          </a:xfrm>
          <a:prstGeom prst="rect">
            <a:avLst/>
          </a:prstGeom>
        </p:spPr>
      </p:pic>
      <p:pic>
        <p:nvPicPr>
          <p:cNvPr id="4" name="Рисунок 3" descr="IMG_20190305_092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325142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 smtClean="0"/>
              <a:t>Кинезеологические</a:t>
            </a:r>
            <a:r>
              <a:rPr lang="ru-RU" b="1" i="1" dirty="0" smtClean="0"/>
              <a:t> упражнения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 </a:t>
            </a:r>
            <a:r>
              <a:rPr lang="ru-RU" sz="3600" dirty="0" err="1" smtClean="0"/>
              <a:t>упражнения</a:t>
            </a:r>
            <a:r>
              <a:rPr lang="ru-RU" sz="3600" dirty="0" smtClean="0"/>
              <a:t> для развития межполушарного взаимодействия.)</a:t>
            </a:r>
            <a:br>
              <a:rPr lang="ru-RU" sz="3600" dirty="0" smtClean="0"/>
            </a:br>
            <a:r>
              <a:rPr lang="ru-RU" sz="3600" dirty="0" err="1" smtClean="0"/>
              <a:t>Кинезиология-наука</a:t>
            </a:r>
            <a:r>
              <a:rPr lang="ru-RU" sz="3600" dirty="0" smtClean="0"/>
              <a:t> о развитии умственных способностей через определенные двигательные упражнения.</a:t>
            </a:r>
            <a:endParaRPr lang="ru-RU" sz="36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3714752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E6D8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28794" y="4786322"/>
            <a:ext cx="64294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E6D8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77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Мелкая моторика, </a:t>
            </a:r>
            <a:r>
              <a:rPr lang="ru-RU" b="1" i="1" dirty="0" err="1" smtClean="0"/>
              <a:t>кинезиология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Положительно влияют на умственное и речевое  развитие ребенка</a:t>
            </a:r>
          </a:p>
          <a:p>
            <a:r>
              <a:rPr lang="ru-RU" sz="2400" dirty="0" smtClean="0"/>
              <a:t>Способствуют развитию </a:t>
            </a:r>
            <a:r>
              <a:rPr lang="ru-RU" sz="2400" dirty="0" err="1" smtClean="0"/>
              <a:t>внимания,памяти</a:t>
            </a:r>
            <a:r>
              <a:rPr lang="ru-RU" sz="2400" dirty="0" smtClean="0"/>
              <a:t>, пространственных представлений</a:t>
            </a:r>
          </a:p>
          <a:p>
            <a:r>
              <a:rPr lang="ru-RU" sz="2400" dirty="0" smtClean="0"/>
              <a:t>Повышает способность к самоконтролю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9"/>
            <a:ext cx="3752266" cy="2857520"/>
          </a:xfrm>
          <a:prstGeom prst="rect">
            <a:avLst/>
          </a:prstGeom>
        </p:spPr>
      </p:pic>
      <p:pic>
        <p:nvPicPr>
          <p:cNvPr id="3" name="Рисунок 2" descr="DSC_1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28"/>
            <a:ext cx="4143404" cy="2857520"/>
          </a:xfrm>
          <a:prstGeom prst="rect">
            <a:avLst/>
          </a:prstGeom>
        </p:spPr>
      </p:pic>
      <p:pic>
        <p:nvPicPr>
          <p:cNvPr id="4" name="Рисунок 3" descr="DSC_1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357563"/>
            <a:ext cx="4714908" cy="2500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</Template>
  <TotalTime>1037</TotalTime>
  <Words>352</Words>
  <Application>Microsoft Office PowerPoint</Application>
  <PresentationFormat>Экран (4:3)</PresentationFormat>
  <Paragraphs>66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04</vt:lpstr>
      <vt:lpstr>«ЗДОРОВЬЕСБЕРЕГАЮЩИЕ ТЕХНОЛОГИИ В ЛОГОПЕДИЧЕСКОЙ ПРАКТИКЕ»                       Учитель - логопед: Носаненко А. А. </vt:lpstr>
      <vt:lpstr>Слайд 2</vt:lpstr>
      <vt:lpstr>Слайд 3</vt:lpstr>
      <vt:lpstr>Артикуляционная гимнастика помогает</vt:lpstr>
      <vt:lpstr>Дыхательная гимнастика</vt:lpstr>
      <vt:lpstr>Слайд 6</vt:lpstr>
      <vt:lpstr>     Кинезеологические упражнения ( упражнения для развития межполушарного взаимодействия.) Кинезиология-наука о развитии умственных способностей через определенные двигательные упражнения.</vt:lpstr>
      <vt:lpstr>Мелкая моторика, кинезиология</vt:lpstr>
      <vt:lpstr>Слайд 9</vt:lpstr>
      <vt:lpstr>Пальчиковая гимнастика </vt:lpstr>
      <vt:lpstr>Самомассаж рук</vt:lpstr>
      <vt:lpstr>Точечный массаж</vt:lpstr>
      <vt:lpstr>Су - Джок терапия.</vt:lpstr>
      <vt:lpstr>Слайд 14</vt:lpstr>
      <vt:lpstr>Биоэнергопластика</vt:lpstr>
      <vt:lpstr>Физминутки</vt:lpstr>
      <vt:lpstr>Результат работы.</vt:lpstr>
      <vt:lpstr>Будьте здоровы!!!!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В ЛОГОПЕДИЧЕСКОЙ ПРАКТИКЕ»</dc:title>
  <dc:creator>Аня</dc:creator>
  <cp:lastModifiedBy>Bionica 926-916</cp:lastModifiedBy>
  <cp:revision>44</cp:revision>
  <dcterms:created xsi:type="dcterms:W3CDTF">2014-02-21T12:23:18Z</dcterms:created>
  <dcterms:modified xsi:type="dcterms:W3CDTF">2019-03-13T09:17:52Z</dcterms:modified>
</cp:coreProperties>
</file>